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58" r:id="rId7"/>
    <p:sldId id="264" r:id="rId8"/>
    <p:sldId id="263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09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708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420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014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4067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798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715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787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986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64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034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F5EC4-1A46-4DE3-9AC0-46420793932C}" type="datetimeFigureOut">
              <a:rPr lang="en-IN" smtClean="0"/>
              <a:t>27-04-2017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B6957-9EA2-459B-B91E-AFD00ED1EB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776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3696" y="1197736"/>
            <a:ext cx="9144000" cy="1050098"/>
          </a:xfrm>
        </p:spPr>
        <p:txBody>
          <a:bodyPr/>
          <a:lstStyle/>
          <a:p>
            <a:r>
              <a:rPr lang="en-IN" b="1" dirty="0"/>
              <a:t>Intelligent Door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3696" y="2247834"/>
            <a:ext cx="9144000" cy="3830994"/>
          </a:xfrm>
        </p:spPr>
        <p:txBody>
          <a:bodyPr/>
          <a:lstStyle/>
          <a:p>
            <a:r>
              <a:rPr lang="en-IN" b="1" dirty="0"/>
              <a:t>A door position detection system</a:t>
            </a:r>
          </a:p>
          <a:p>
            <a:endParaRPr lang="en-IN" dirty="0"/>
          </a:p>
          <a:p>
            <a:endParaRPr lang="en-IN" dirty="0"/>
          </a:p>
          <a:p>
            <a:r>
              <a:rPr lang="en-IN" b="1" dirty="0"/>
              <a:t>Project By:</a:t>
            </a:r>
          </a:p>
          <a:p>
            <a:r>
              <a:rPr lang="en-IN" dirty="0"/>
              <a:t>Rohan </a:t>
            </a:r>
            <a:r>
              <a:rPr lang="en-IN" dirty="0" err="1"/>
              <a:t>Girase</a:t>
            </a:r>
            <a:endParaRPr lang="en-IN" dirty="0"/>
          </a:p>
          <a:p>
            <a:r>
              <a:rPr lang="en-IN" dirty="0" err="1"/>
              <a:t>Omkar</a:t>
            </a:r>
            <a:r>
              <a:rPr lang="en-IN" dirty="0"/>
              <a:t> </a:t>
            </a:r>
            <a:r>
              <a:rPr lang="en-IN" dirty="0" err="1"/>
              <a:t>Salunke</a:t>
            </a:r>
            <a:endParaRPr lang="en-IN" dirty="0"/>
          </a:p>
          <a:p>
            <a:r>
              <a:rPr lang="en-IN" dirty="0" err="1"/>
              <a:t>Kiran</a:t>
            </a:r>
            <a:r>
              <a:rPr lang="en-IN" dirty="0"/>
              <a:t> </a:t>
            </a:r>
            <a:r>
              <a:rPr lang="en-IN" dirty="0" err="1"/>
              <a:t>Shettar</a:t>
            </a:r>
            <a:endParaRPr lang="en-IN" dirty="0"/>
          </a:p>
          <a:p>
            <a:r>
              <a:rPr lang="en-IN" dirty="0"/>
              <a:t>Tarun </a:t>
            </a:r>
            <a:r>
              <a:rPr lang="en-IN" dirty="0" err="1"/>
              <a:t>Jaykumar</a:t>
            </a:r>
            <a:r>
              <a:rPr lang="en-IN" dirty="0"/>
              <a:t> Moorjani</a:t>
            </a:r>
          </a:p>
        </p:txBody>
      </p:sp>
    </p:spTree>
    <p:extLst>
      <p:ext uri="{BB962C8B-B14F-4D97-AF65-F5344CB8AC3E}">
        <p14:creationId xmlns:p14="http://schemas.microsoft.com/office/powerpoint/2010/main" val="42059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1885934"/>
            <a:ext cx="9144000" cy="2387600"/>
          </a:xfrm>
        </p:spPr>
        <p:txBody>
          <a:bodyPr/>
          <a:lstStyle/>
          <a:p>
            <a:r>
              <a:rPr lang="en-US" sz="9600" b="1"/>
              <a:t>Thank You !!!</a:t>
            </a:r>
            <a:br>
              <a:rPr lang="en-US" sz="9600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lvl="4"/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351263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73551"/>
            <a:ext cx="10515600" cy="684794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Overview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49417"/>
          </a:xfrm>
        </p:spPr>
        <p:txBody>
          <a:bodyPr/>
          <a:lstStyle/>
          <a:p>
            <a:r>
              <a:rPr lang="en-IN" dirty="0"/>
              <a:t>Introduction</a:t>
            </a:r>
          </a:p>
          <a:p>
            <a:r>
              <a:rPr lang="en-IN" dirty="0"/>
              <a:t>About the project</a:t>
            </a:r>
          </a:p>
          <a:p>
            <a:r>
              <a:rPr lang="en-IN" dirty="0"/>
              <a:t>System Model</a:t>
            </a:r>
          </a:p>
          <a:p>
            <a:r>
              <a:rPr lang="en-IN" dirty="0"/>
              <a:t>Workflow</a:t>
            </a:r>
          </a:p>
          <a:p>
            <a:r>
              <a:rPr lang="en-IN" dirty="0"/>
              <a:t>Programming Environment</a:t>
            </a:r>
          </a:p>
          <a:p>
            <a:r>
              <a:rPr lang="en-IN" dirty="0"/>
              <a:t>Amazon </a:t>
            </a:r>
            <a:r>
              <a:rPr lang="en-IN" dirty="0" err="1"/>
              <a:t>IoT</a:t>
            </a:r>
            <a:r>
              <a:rPr lang="en-IN" dirty="0"/>
              <a:t> and </a:t>
            </a:r>
            <a:r>
              <a:rPr lang="en-IN" dirty="0" err="1"/>
              <a:t>DynamoDB</a:t>
            </a:r>
            <a:endParaRPr lang="en-IN" dirty="0"/>
          </a:p>
          <a:p>
            <a:r>
              <a:rPr lang="en-IN" dirty="0"/>
              <a:t>Conclusion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191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To protect our home from intrusion or to maintain our or to maintain privacy doors play a major role in our life.</a:t>
            </a:r>
          </a:p>
          <a:p>
            <a:pPr algn="just"/>
            <a:r>
              <a:rPr lang="en-IN" dirty="0"/>
              <a:t>Everyday we make sure the doors surrounding us are in appropriate position to ensure our environment is maintained as per our will.</a:t>
            </a:r>
          </a:p>
          <a:p>
            <a:r>
              <a:rPr lang="en-IN" dirty="0"/>
              <a:t> We have come up with a system where the position of our door is detected for a given time frame and sends the position to the server and the data is also stored in AWS.</a:t>
            </a:r>
          </a:p>
        </p:txBody>
      </p:sp>
    </p:spTree>
    <p:extLst>
      <p:ext uri="{BB962C8B-B14F-4D97-AF65-F5344CB8AC3E}">
        <p14:creationId xmlns:p14="http://schemas.microsoft.com/office/powerpoint/2010/main" val="64006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290" y="661340"/>
            <a:ext cx="10515600" cy="845489"/>
          </a:xfrm>
        </p:spPr>
        <p:txBody>
          <a:bodyPr/>
          <a:lstStyle/>
          <a:p>
            <a:r>
              <a:rPr lang="en-IN" b="1" dirty="0"/>
              <a:t>About our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2290" y="1867435"/>
            <a:ext cx="10515600" cy="5293217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Our main idea is to detect the position of the door.</a:t>
            </a:r>
          </a:p>
          <a:p>
            <a:pPr algn="just"/>
            <a:r>
              <a:rPr lang="en-IN" dirty="0"/>
              <a:t>We implement this by training our model to identify the different positions of the door (as of now we have trained for open and close positions).</a:t>
            </a:r>
          </a:p>
          <a:p>
            <a:r>
              <a:rPr lang="en-IN" dirty="0"/>
              <a:t>Our Raspberry pi is installed at the destination of the door </a:t>
            </a:r>
          </a:p>
          <a:p>
            <a:r>
              <a:rPr lang="en-IN" dirty="0"/>
              <a:t>The pi communicates with the server machine and sends still image of the door.</a:t>
            </a:r>
          </a:p>
          <a:p>
            <a:r>
              <a:rPr lang="en-IN" dirty="0"/>
              <a:t>The server machine then processes the image using </a:t>
            </a:r>
            <a:r>
              <a:rPr lang="en-US" dirty="0"/>
              <a:t>Microsoft CNTK </a:t>
            </a:r>
            <a:r>
              <a:rPr lang="en-US" dirty="0" err="1"/>
              <a:t>ResNet</a:t>
            </a:r>
            <a:r>
              <a:rPr lang="en-US" dirty="0"/>
              <a:t> (Image Training hands on) </a:t>
            </a:r>
            <a:r>
              <a:rPr lang="en-IN" dirty="0"/>
              <a:t>and sends the result back onto the pi which then stores the result onto the </a:t>
            </a:r>
            <a:r>
              <a:rPr lang="en-IN" dirty="0" err="1"/>
              <a:t>DynamoDB</a:t>
            </a:r>
            <a:r>
              <a:rPr lang="en-IN" dirty="0"/>
              <a:t> database of the AWS-</a:t>
            </a:r>
            <a:r>
              <a:rPr lang="en-IN" dirty="0" err="1"/>
              <a:t>IoT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594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12499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System Architecture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524000" y="2176530"/>
            <a:ext cx="9144000" cy="3081270"/>
          </a:xfrm>
        </p:spPr>
        <p:txBody>
          <a:bodyPr/>
          <a:lstStyle/>
          <a:p>
            <a:r>
              <a:rPr lang="en-IN" b="1" dirty="0"/>
              <a:t>The System has three main modules </a:t>
            </a:r>
          </a:p>
          <a:p>
            <a:pPr lvl="1"/>
            <a:r>
              <a:rPr lang="en-IN" b="1" dirty="0"/>
              <a:t>Server Machine</a:t>
            </a:r>
          </a:p>
          <a:p>
            <a:pPr lvl="1"/>
            <a:r>
              <a:rPr lang="en-IN" b="1" dirty="0"/>
              <a:t>Raspberry Pi</a:t>
            </a:r>
          </a:p>
          <a:p>
            <a:pPr lvl="1"/>
            <a:r>
              <a:rPr lang="en-IN" b="1" dirty="0"/>
              <a:t>AWS </a:t>
            </a:r>
          </a:p>
        </p:txBody>
      </p:sp>
    </p:spTree>
    <p:extLst>
      <p:ext uri="{BB962C8B-B14F-4D97-AF65-F5344CB8AC3E}">
        <p14:creationId xmlns:p14="http://schemas.microsoft.com/office/powerpoint/2010/main" val="1077142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Rectangle 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17" b="8458"/>
          <a:stretch/>
        </p:blipFill>
        <p:spPr>
          <a:xfrm>
            <a:off x="4410635" y="152648"/>
            <a:ext cx="2859834" cy="1608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78" y="4172547"/>
            <a:ext cx="2128630" cy="16670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867" y="3636362"/>
            <a:ext cx="2073757" cy="234894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673208" y="1913953"/>
            <a:ext cx="2245439" cy="3144704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7"/>
          <p:cNvSpPr txBox="1"/>
          <p:nvPr/>
        </p:nvSpPr>
        <p:spPr>
          <a:xfrm>
            <a:off x="9684910" y="6241097"/>
            <a:ext cx="2073757" cy="507831"/>
          </a:xfrm>
          <a:prstGeom prst="rect">
            <a:avLst/>
          </a:prstGeom>
          <a:noFill/>
        </p:spPr>
        <p:txBody>
          <a:bodyPr wrap="square" bIns="18288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AWS Dynamo DB</a:t>
            </a:r>
          </a:p>
        </p:txBody>
      </p:sp>
      <p:cxnSp>
        <p:nvCxnSpPr>
          <p:cNvPr id="10" name="Straight Arrow Connector 9"/>
          <p:cNvCxnSpPr>
            <a:endCxn id="6" idx="0"/>
          </p:cNvCxnSpPr>
          <p:nvPr/>
        </p:nvCxnSpPr>
        <p:spPr>
          <a:xfrm flipH="1">
            <a:off x="1608893" y="801177"/>
            <a:ext cx="2597812" cy="33713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</p:cNvCxnSpPr>
          <p:nvPr/>
        </p:nvCxnSpPr>
        <p:spPr>
          <a:xfrm>
            <a:off x="7270469" y="956977"/>
            <a:ext cx="2774490" cy="26420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939" y="2130788"/>
            <a:ext cx="1257417" cy="963489"/>
          </a:xfrm>
          <a:prstGeom prst="rect">
            <a:avLst/>
          </a:prstGeom>
        </p:spPr>
      </p:pic>
      <p:sp>
        <p:nvSpPr>
          <p:cNvPr id="13" name="Up-Down Arrow 12"/>
          <p:cNvSpPr/>
          <p:nvPr/>
        </p:nvSpPr>
        <p:spPr>
          <a:xfrm flipH="1">
            <a:off x="5630590" y="1761305"/>
            <a:ext cx="286116" cy="53759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TextBox 48"/>
          <p:cNvSpPr txBox="1"/>
          <p:nvPr/>
        </p:nvSpPr>
        <p:spPr>
          <a:xfrm>
            <a:off x="544578" y="801177"/>
            <a:ext cx="2363221" cy="923330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1.Send the captured image from the pi to our server machine</a:t>
            </a:r>
          </a:p>
        </p:txBody>
      </p:sp>
      <p:sp>
        <p:nvSpPr>
          <p:cNvPr id="15" name="TextBox 49"/>
          <p:cNvSpPr txBox="1"/>
          <p:nvPr/>
        </p:nvSpPr>
        <p:spPr>
          <a:xfrm>
            <a:off x="3962400" y="4172547"/>
            <a:ext cx="2259106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2. Send the processed image result from the server machine back to the pi</a:t>
            </a:r>
          </a:p>
        </p:txBody>
      </p:sp>
      <p:sp>
        <p:nvSpPr>
          <p:cNvPr id="16" name="TextBox 50"/>
          <p:cNvSpPr txBox="1"/>
          <p:nvPr/>
        </p:nvSpPr>
        <p:spPr>
          <a:xfrm>
            <a:off x="8552329" y="801177"/>
            <a:ext cx="290456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3. Store the processed value of the images in </a:t>
            </a:r>
            <a:r>
              <a:rPr lang="en-US" dirty="0" err="1"/>
              <a:t>DynamoDB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4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004" y="1908142"/>
            <a:ext cx="3088850" cy="310770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427" y="1908142"/>
            <a:ext cx="3107703" cy="310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38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Fin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9164" y="233366"/>
            <a:ext cx="10633672" cy="5981305"/>
          </a:xfrm>
        </p:spPr>
      </p:pic>
    </p:spTree>
    <p:extLst>
      <p:ext uri="{BB962C8B-B14F-4D97-AF65-F5344CB8AC3E}">
        <p14:creationId xmlns:p14="http://schemas.microsoft.com/office/powerpoint/2010/main" val="402342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AWS &amp; Dynamo 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RasberryPi was connected to the Amazon </a:t>
            </a:r>
            <a:r>
              <a:rPr lang="en-IN" dirty="0" err="1"/>
              <a:t>IoT</a:t>
            </a:r>
            <a:r>
              <a:rPr lang="en-IN" dirty="0"/>
              <a:t> Python SDK</a:t>
            </a:r>
          </a:p>
          <a:p>
            <a:r>
              <a:rPr lang="en-IN" dirty="0"/>
              <a:t>Below are the screenshots showing the results of the shadow state, shadow metadata and the data that was stored in the </a:t>
            </a:r>
            <a:r>
              <a:rPr lang="en-IN" dirty="0" err="1"/>
              <a:t>DynamoDB</a:t>
            </a:r>
            <a:r>
              <a:rPr lang="en-IN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746" y="3159073"/>
            <a:ext cx="5303559" cy="36318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33" y="3159073"/>
            <a:ext cx="4903415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4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300</Words>
  <Application>Microsoft Office PowerPoint</Application>
  <PresentationFormat>Widescreen</PresentationFormat>
  <Paragraphs>40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Intelligent Door</vt:lpstr>
      <vt:lpstr>Overview </vt:lpstr>
      <vt:lpstr>Introduction</vt:lpstr>
      <vt:lpstr>About our project</vt:lpstr>
      <vt:lpstr>System Architecture</vt:lpstr>
      <vt:lpstr>PowerPoint Presentation</vt:lpstr>
      <vt:lpstr>PowerPoint Presentation</vt:lpstr>
      <vt:lpstr>PowerPoint Presentation</vt:lpstr>
      <vt:lpstr>AWS &amp; Dynamo DB</vt:lpstr>
      <vt:lpstr>Thank You !!! 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Door</dc:title>
  <dc:creator>tarun moorjani</dc:creator>
  <cp:lastModifiedBy>Rohan Girase</cp:lastModifiedBy>
  <cp:revision>28</cp:revision>
  <dcterms:created xsi:type="dcterms:W3CDTF">2017-04-27T18:20:26Z</dcterms:created>
  <dcterms:modified xsi:type="dcterms:W3CDTF">2017-04-27T21:24:16Z</dcterms:modified>
</cp:coreProperties>
</file>

<file path=docProps/thumbnail.jpeg>
</file>